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5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96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0" y="-8"/>
      </p:cViewPr>
      <p:guideLst>
        <p:guide orient="horz" pos="21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gif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Relationship Id="rId3" Type="http://schemas.openxmlformats.org/officeDocument/2006/relationships/image" Target="../media/image20.jpeg"  /><Relationship Id="rId4" Type="http://schemas.openxmlformats.org/officeDocument/2006/relationships/image" Target="../media/image2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hyperlink" Target="https://pub.dev/packages/css_colors" TargetMode="External" /><Relationship Id="rId11" Type="http://schemas.openxmlformats.org/officeDocument/2006/relationships/hyperlink" Target="https://pub.dev/packages/assets_audio_player" TargetMode="External" /><Relationship Id="rId12" Type="http://schemas.openxmlformats.org/officeDocument/2006/relationships/hyperlink" Target="https://developers.google.com/maps/documentation/android-sdk/get-api-key?hl=ko" TargetMode="External" /><Relationship Id="rId13" Type="http://schemas.openxmlformats.org/officeDocument/2006/relationships/hyperlink" Target="https://youtu.be/hq5OMAnAV_U" TargetMode="External" /><Relationship Id="rId14" Type="http://schemas.openxmlformats.org/officeDocument/2006/relationships/hyperlink" Target="https://github.com/ks2019775068" TargetMode="External" /><Relationship Id="rId2" Type="http://schemas.openxmlformats.org/officeDocument/2006/relationships/hyperlink" Target="https://pub.dev/packages/url_launcher" TargetMode="External" /><Relationship Id="rId3" Type="http://schemas.openxmlformats.org/officeDocument/2006/relationships/hyperlink" Target="https://pub.dev/packages/unicons" TargetMode="External" /><Relationship Id="rId4" Type="http://schemas.openxmlformats.org/officeDocument/2006/relationships/hyperlink" Target="https://pub.dev/packages/fluttertoast" TargetMode="External" /><Relationship Id="rId5" Type="http://schemas.openxmlformats.org/officeDocument/2006/relationships/hyperlink" Target="https://pub.dev/packages/google_maps_flutter" TargetMode="External" /><Relationship Id="rId6" Type="http://schemas.openxmlformats.org/officeDocument/2006/relationships/hyperlink" Target="https://pub.dev/packages/slider_button" TargetMode="External" /><Relationship Id="rId7" Type="http://schemas.openxmlformats.org/officeDocument/2006/relationships/hyperlink" Target="https://pub.dev/packages/flutter_dialogs" TargetMode="External" /><Relationship Id="rId8" Type="http://schemas.openxmlformats.org/officeDocument/2006/relationships/hyperlink" Target="https://pub.dev/packages/video_player" TargetMode="External" /><Relationship Id="rId9" Type="http://schemas.openxmlformats.org/officeDocument/2006/relationships/hyperlink" Target="https://pub.dev/packages/flutter_carousel_slider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g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4430811" y="1022198"/>
            <a:ext cx="3330377" cy="3189516"/>
            <a:chOff x="3973795" y="1022198"/>
            <a:chExt cx="3954724" cy="3787456"/>
          </a:xfrm>
        </p:grpSpPr>
        <p:sp>
          <p:nvSpPr>
            <p:cNvPr id="2" name="타원 1"/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5430644" y="495114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9638" y="269390"/>
            <a:ext cx="2933700" cy="79057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9282" y="847310"/>
            <a:ext cx="3793434" cy="3793434"/>
          </a:xfrm>
          <a:prstGeom prst="rect">
            <a:avLst/>
          </a:prstGeom>
        </p:spPr>
      </p:pic>
      <p:grpSp>
        <p:nvGrpSpPr>
          <p:cNvPr id="13" name=""/>
          <p:cNvGrpSpPr/>
          <p:nvPr/>
        </p:nvGrpSpPr>
        <p:grpSpPr>
          <a:xfrm rot="0">
            <a:off x="3547389" y="5201757"/>
            <a:ext cx="5097222" cy="1121765"/>
            <a:chOff x="3547389" y="5429529"/>
            <a:chExt cx="5097222" cy="1121765"/>
          </a:xfrm>
        </p:grpSpPr>
        <p:sp>
          <p:nvSpPr>
            <p:cNvPr id="3" name="TextBox 2"/>
            <p:cNvSpPr txBox="1"/>
            <p:nvPr/>
          </p:nvSpPr>
          <p:spPr>
            <a:xfrm>
              <a:off x="3547389" y="5429529"/>
              <a:ext cx="5097222" cy="5693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200" b="1">
                  <a:solidFill>
                    <a:schemeClr val="bg1"/>
                  </a:solidFill>
                </a:rPr>
                <a:t>포트폴리오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2"/>
            <p:cNvSpPr txBox="1"/>
            <p:nvPr/>
          </p:nvSpPr>
          <p:spPr>
            <a:xfrm>
              <a:off x="3547389" y="6078885"/>
              <a:ext cx="5097222" cy="472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rPr>
                <a:t>2019775068</a:t>
              </a:r>
              <a:r>
                <a:rPr xmlns:mc="http://schemas.openxmlformats.org/markup-compatibility/2006" xmlns:hp="http://schemas.haansoft.com/office/presentation/8.0" kumimoji="0" lang="ko-KR" altLang="en-US" sz="250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rPr>
                <a:t> 하수빈</a:t>
              </a:r>
              <a:endParaRPr xmlns:mc="http://schemas.openxmlformats.org/markup-compatibility/2006" xmlns:hp="http://schemas.haansoft.com/office/presentation/8.0" kumimoji="0" lang="ko-KR" altLang="en-US" sz="250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15287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skillpage.dart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346" y="530972"/>
            <a:ext cx="2916364" cy="6327027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42911" y="514246"/>
            <a:ext cx="4050758" cy="1047957"/>
          </a:xfrm>
          <a:prstGeom prst="rect">
            <a:avLst/>
          </a:prstGeom>
        </p:spPr>
      </p:pic>
      <p:grpSp>
        <p:nvGrpSpPr>
          <p:cNvPr id="37" name=""/>
          <p:cNvGrpSpPr/>
          <p:nvPr/>
        </p:nvGrpSpPr>
        <p:grpSpPr>
          <a:xfrm rot="0">
            <a:off x="2965694" y="3429000"/>
            <a:ext cx="7259920" cy="636270"/>
            <a:chOff x="3058844" y="3248925"/>
            <a:chExt cx="2823512" cy="636270"/>
          </a:xfrm>
        </p:grpSpPr>
        <p:cxnSp>
          <p:nvCxnSpPr>
            <p:cNvPr id="38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39" name=""/>
            <p:cNvSpPr txBox="1"/>
            <p:nvPr/>
          </p:nvSpPr>
          <p:spPr>
            <a:xfrm>
              <a:off x="3564509" y="3248925"/>
              <a:ext cx="2317848" cy="6362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url_launcher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버튼 클릭 시 각각의 홈페이지로 이동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hobby.dart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71135" y="923652"/>
            <a:ext cx="1592579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5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1776436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hobbypage.dart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345" y="530973"/>
            <a:ext cx="2916364" cy="6327027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61895" y="523769"/>
            <a:ext cx="4534809" cy="1047514"/>
          </a:xfrm>
          <a:prstGeom prst="rect">
            <a:avLst/>
          </a:prstGeom>
        </p:spPr>
      </p:pic>
      <p:grpSp>
        <p:nvGrpSpPr>
          <p:cNvPr id="37" name=""/>
          <p:cNvGrpSpPr/>
          <p:nvPr/>
        </p:nvGrpSpPr>
        <p:grpSpPr>
          <a:xfrm rot="0">
            <a:off x="2965694" y="3108960"/>
            <a:ext cx="7259920" cy="641985"/>
            <a:chOff x="3058844" y="3248925"/>
            <a:chExt cx="2823512" cy="641985"/>
          </a:xfrm>
        </p:grpSpPr>
        <p:cxnSp>
          <p:nvCxnSpPr>
            <p:cNvPr id="38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39" name=""/>
            <p:cNvSpPr txBox="1"/>
            <p:nvPr/>
          </p:nvSpPr>
          <p:spPr>
            <a:xfrm>
              <a:off x="3564509" y="3248925"/>
              <a:ext cx="2317848" cy="64198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carousel_slider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2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초마다 이미지 변경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1114282" y="5372100"/>
            <a:ext cx="9054182" cy="360045"/>
            <a:chOff x="2361024" y="3248925"/>
            <a:chExt cx="3521332" cy="360045"/>
          </a:xfrm>
        </p:grpSpPr>
        <p:cxnSp>
          <p:nvCxnSpPr>
            <p:cNvPr id="41" name=""/>
            <p:cNvCxnSpPr/>
            <p:nvPr/>
          </p:nvCxnSpPr>
          <p:spPr>
            <a:xfrm>
              <a:off x="2361024" y="3428997"/>
              <a:ext cx="1186037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2" name=""/>
            <p:cNvSpPr txBox="1"/>
            <p:nvPr/>
          </p:nvSpPr>
          <p:spPr>
            <a:xfrm>
              <a:off x="3564509" y="3248925"/>
              <a:ext cx="2317848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ListView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사용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favorite.dart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71135" y="923652"/>
            <a:ext cx="1592579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6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0479" y="0"/>
            <a:ext cx="19002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favoritepage.dart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244" y="530972"/>
            <a:ext cx="2916364" cy="6327027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0544" y="530972"/>
            <a:ext cx="2916364" cy="6327027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81311" y="490488"/>
            <a:ext cx="4658627" cy="500853"/>
          </a:xfrm>
          <a:prstGeom prst="rect">
            <a:avLst/>
          </a:prstGeom>
        </p:spPr>
      </p:pic>
      <p:grpSp>
        <p:nvGrpSpPr>
          <p:cNvPr id="38" name=""/>
          <p:cNvGrpSpPr/>
          <p:nvPr/>
        </p:nvGrpSpPr>
        <p:grpSpPr>
          <a:xfrm rot="0">
            <a:off x="5728606" y="3429000"/>
            <a:ext cx="7259920" cy="902970"/>
            <a:chOff x="3058844" y="3248925"/>
            <a:chExt cx="2823512" cy="902970"/>
          </a:xfrm>
        </p:grpSpPr>
        <p:cxnSp>
          <p:nvCxnSpPr>
            <p:cNvPr id="39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0" name=""/>
            <p:cNvSpPr txBox="1"/>
            <p:nvPr/>
          </p:nvSpPr>
          <p:spPr>
            <a:xfrm>
              <a:off x="3564509" y="3248925"/>
              <a:ext cx="2317848" cy="9029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flutter_dialogs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이미지 클릭 시 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dialog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나타남</a:t>
              </a:r>
              <a:b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</a:b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ok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클릭 시 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dialog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닫힘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1" name=""/>
          <p:cNvGrpSpPr/>
          <p:nvPr/>
        </p:nvGrpSpPr>
        <p:grpSpPr>
          <a:xfrm rot="0">
            <a:off x="6095999" y="1524000"/>
            <a:ext cx="4805944" cy="360045"/>
            <a:chOff x="3146401" y="3248924"/>
            <a:chExt cx="1869117" cy="360045"/>
          </a:xfrm>
        </p:grpSpPr>
        <p:cxnSp>
          <p:nvCxnSpPr>
            <p:cNvPr id="42" name=""/>
            <p:cNvCxnSpPr/>
            <p:nvPr/>
          </p:nvCxnSpPr>
          <p:spPr>
            <a:xfrm>
              <a:off x="3146401" y="3428982"/>
              <a:ext cx="400663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3" name=""/>
            <p:cNvSpPr txBox="1"/>
            <p:nvPr/>
          </p:nvSpPr>
          <p:spPr>
            <a:xfrm>
              <a:off x="3564508" y="3248924"/>
              <a:ext cx="1451009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ListView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사용 → 이미지 잘림 해결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other.dart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61610" y="923652"/>
            <a:ext cx="1592580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7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1528" y="530971"/>
            <a:ext cx="2916364" cy="6327028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9" y="0"/>
            <a:ext cx="16716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otherpage.dart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2778125" y="2581063"/>
            <a:ext cx="7568801" cy="731520"/>
            <a:chOff x="2938715" y="3161295"/>
            <a:chExt cx="2943641" cy="731520"/>
          </a:xfrm>
        </p:grpSpPr>
        <p:cxnSp>
          <p:nvCxnSpPr>
            <p:cNvPr id="38" name=""/>
            <p:cNvCxnSpPr/>
            <p:nvPr/>
          </p:nvCxnSpPr>
          <p:spPr>
            <a:xfrm>
              <a:off x="2938715" y="3161295"/>
              <a:ext cx="608328" cy="267703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39" name=""/>
            <p:cNvSpPr txBox="1"/>
            <p:nvPr/>
          </p:nvSpPr>
          <p:spPr>
            <a:xfrm>
              <a:off x="3564508" y="3248925"/>
              <a:ext cx="2317849" cy="6438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video_player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영상 클릭 시 재생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일시정지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2675590" y="3495675"/>
            <a:ext cx="7259920" cy="636270"/>
            <a:chOff x="3058844" y="3248925"/>
            <a:chExt cx="2823512" cy="636270"/>
          </a:xfrm>
        </p:grpSpPr>
        <p:cxnSp>
          <p:nvCxnSpPr>
            <p:cNvPr id="41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2" name=""/>
            <p:cNvSpPr txBox="1"/>
            <p:nvPr/>
          </p:nvSpPr>
          <p:spPr>
            <a:xfrm>
              <a:off x="3564509" y="3248925"/>
              <a:ext cx="2317848" cy="6362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unicon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버튼 클릭 시 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sqflite.dart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페이지로 이동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3" name=""/>
          <p:cNvGrpSpPr/>
          <p:nvPr/>
        </p:nvGrpSpPr>
        <p:grpSpPr>
          <a:xfrm rot="0">
            <a:off x="2691190" y="5414435"/>
            <a:ext cx="7259920" cy="641559"/>
            <a:chOff x="3058844" y="3248925"/>
            <a:chExt cx="2823512" cy="641559"/>
          </a:xfrm>
        </p:grpSpPr>
        <p:cxnSp>
          <p:nvCxnSpPr>
            <p:cNvPr id="44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5" name=""/>
            <p:cNvSpPr txBox="1"/>
            <p:nvPr/>
          </p:nvSpPr>
          <p:spPr>
            <a:xfrm>
              <a:off x="3564509" y="3248925"/>
              <a:ext cx="2317848" cy="64155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css_colors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배경색을 베이지로 변경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7" name=""/>
          <p:cNvGrpSpPr/>
          <p:nvPr/>
        </p:nvGrpSpPr>
        <p:grpSpPr>
          <a:xfrm rot="0">
            <a:off x="2540000" y="4377268"/>
            <a:ext cx="7411110" cy="643676"/>
            <a:chOff x="3000044" y="3248925"/>
            <a:chExt cx="2882312" cy="643676"/>
          </a:xfrm>
        </p:grpSpPr>
        <p:cxnSp>
          <p:nvCxnSpPr>
            <p:cNvPr id="48" name=""/>
            <p:cNvCxnSpPr/>
            <p:nvPr/>
          </p:nvCxnSpPr>
          <p:spPr>
            <a:xfrm>
              <a:off x="3000044" y="3253157"/>
              <a:ext cx="546999" cy="175856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9" name=""/>
            <p:cNvSpPr txBox="1"/>
            <p:nvPr/>
          </p:nvSpPr>
          <p:spPr>
            <a:xfrm>
              <a:off x="3564509" y="3248925"/>
              <a:ext cx="2317848" cy="64367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assets_audio_player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오디오 재생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일시정지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정지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4302" y="518945"/>
            <a:ext cx="5719209" cy="1883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29289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sqflite.dart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sql_helper.dart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295" y="530972"/>
            <a:ext cx="2916364" cy="6327028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9635" y="530972"/>
            <a:ext cx="2916364" cy="6327028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530972"/>
            <a:ext cx="2916364" cy="6327028"/>
          </a:xfrm>
          <a:prstGeom prst="rect">
            <a:avLst/>
          </a:prstGeom>
        </p:spPr>
      </p:pic>
      <p:cxnSp>
        <p:nvCxnSpPr>
          <p:cNvPr id="43" name=""/>
          <p:cNvCxnSpPr/>
          <p:nvPr/>
        </p:nvCxnSpPr>
        <p:spPr>
          <a:xfrm rot="16200000" flipH="1">
            <a:off x="1959427" y="5102678"/>
            <a:ext cx="830036" cy="639536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"/>
          <p:cNvSpPr txBox="1"/>
          <p:nvPr/>
        </p:nvSpPr>
        <p:spPr>
          <a:xfrm>
            <a:off x="598713" y="4571999"/>
            <a:ext cx="2445477" cy="36684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버튼 클릭 시 </a:t>
            </a:r>
            <a:r>
              <a:rPr lang="en-US" altLang="ko-KR"/>
              <a:t>data </a:t>
            </a:r>
            <a:r>
              <a:rPr lang="ko-KR" altLang="en-US"/>
              <a:t>추가</a:t>
            </a:r>
            <a:endParaRPr lang="ko-KR" altLang="en-US"/>
          </a:p>
        </p:txBody>
      </p:sp>
      <p:cxnSp>
        <p:nvCxnSpPr>
          <p:cNvPr id="45" name=""/>
          <p:cNvCxnSpPr/>
          <p:nvPr/>
        </p:nvCxnSpPr>
        <p:spPr>
          <a:xfrm rot="16200000" flipH="1">
            <a:off x="4618357" y="4212690"/>
            <a:ext cx="832594" cy="0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 txBox="1"/>
          <p:nvPr/>
        </p:nvSpPr>
        <p:spPr>
          <a:xfrm>
            <a:off x="3537856" y="3110865"/>
            <a:ext cx="2325734" cy="6400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내용 입력 후</a:t>
            </a:r>
            <a:br>
              <a:rPr lang="ko-KR" altLang="en-US"/>
            </a:br>
            <a:r>
              <a:rPr lang="en-US" altLang="ko-KR"/>
              <a:t>create now</a:t>
            </a:r>
            <a:r>
              <a:rPr lang="ko-KR" altLang="en-US"/>
              <a:t> 버튼 클릭</a:t>
            </a:r>
            <a:endParaRPr lang="ko-KR" altLang="en-US"/>
          </a:p>
        </p:txBody>
      </p:sp>
      <p:cxnSp>
        <p:nvCxnSpPr>
          <p:cNvPr id="48" name=""/>
          <p:cNvCxnSpPr/>
          <p:nvPr/>
        </p:nvCxnSpPr>
        <p:spPr>
          <a:xfrm rot="10800000">
            <a:off x="9027123" y="1483178"/>
            <a:ext cx="742802" cy="0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"/>
          <p:cNvSpPr txBox="1"/>
          <p:nvPr/>
        </p:nvSpPr>
        <p:spPr>
          <a:xfrm>
            <a:off x="9824357" y="1156606"/>
            <a:ext cx="2097134" cy="64171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data</a:t>
            </a:r>
            <a:r>
              <a:rPr lang="ko-KR" altLang="en-US"/>
              <a:t>가 입력된 것을</a:t>
            </a:r>
            <a:br>
              <a:rPr lang="ko-KR" altLang="en-US"/>
            </a:br>
            <a:r>
              <a:rPr lang="ko-KR" altLang="en-US"/>
              <a:t>확인할 수 있음</a:t>
            </a:r>
            <a:endParaRPr lang="ko-KR" altLang="en-US"/>
          </a:p>
        </p:txBody>
      </p:sp>
      <p:cxnSp>
        <p:nvCxnSpPr>
          <p:cNvPr id="51" name=""/>
          <p:cNvCxnSpPr/>
          <p:nvPr/>
        </p:nvCxnSpPr>
        <p:spPr>
          <a:xfrm rot="10800000">
            <a:off x="8626928" y="1660071"/>
            <a:ext cx="1142994" cy="734787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"/>
          <p:cNvSpPr txBox="1"/>
          <p:nvPr/>
        </p:nvSpPr>
        <p:spPr>
          <a:xfrm>
            <a:off x="9810751" y="2231569"/>
            <a:ext cx="639808" cy="36685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삭제</a:t>
            </a:r>
            <a:endParaRPr lang="ko-KR" altLang="en-US"/>
          </a:p>
        </p:txBody>
      </p:sp>
      <p:cxnSp>
        <p:nvCxnSpPr>
          <p:cNvPr id="53" name=""/>
          <p:cNvCxnSpPr/>
          <p:nvPr/>
        </p:nvCxnSpPr>
        <p:spPr>
          <a:xfrm rot="16200000" flipV="1">
            <a:off x="8184417" y="1639939"/>
            <a:ext cx="1619796" cy="1551204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"/>
          <p:cNvSpPr txBox="1"/>
          <p:nvPr/>
        </p:nvSpPr>
        <p:spPr>
          <a:xfrm>
            <a:off x="9810751" y="3062149"/>
            <a:ext cx="634364" cy="36685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수정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accent2"/>
                </a:solidFill>
              </a:rPr>
              <a:t>정리</a:t>
            </a:r>
            <a:endParaRPr lang="ko-KR" altLang="en-US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61610" y="923651"/>
            <a:ext cx="1592580" cy="3122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8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"/>
          <p:cNvSpPr txBox="1"/>
          <p:nvPr/>
        </p:nvSpPr>
        <p:spPr>
          <a:xfrm>
            <a:off x="257173" y="371475"/>
            <a:ext cx="3749042" cy="46482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&gt;&gt; 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사용한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package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API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333372" y="962024"/>
            <a:ext cx="7806692" cy="3741420"/>
          </a:xfrm>
          <a:prstGeom prst="rect">
            <a:avLst/>
          </a:prstGeom>
          <a:solidFill>
            <a:srgbClr val="f3efe9">
              <a:alpha val="100000"/>
            </a:srgbClr>
          </a:solidFill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2" tooltip="url_launcher"/>
              </a:rPr>
              <a:t>import 'package:url_launcher/url_launcher.dart';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3" tooltip="unicon"/>
              </a:rPr>
              <a:t>import 'package:unicons/unicons.dart';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4" tooltip="toast"/>
              </a:rPr>
              <a:t>import 'package:fluttertoast/fluttertoast.dart';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5" tooltip="google_maps_flutter"/>
              </a:rPr>
              <a:t>import 'package:google_maps_flutter/google_maps_flutter.dart';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6" tooltip="slider_button"/>
              </a:rPr>
              <a:t>import 'package:slider_button/slider_button.dart';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7" tooltip="flutter_dialogs"/>
              </a:rPr>
              <a:t>import 'package:flutter_dialogs/flutter_dialogs.dart';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8" tooltip="video_player"/>
              </a:rPr>
              <a:t>import 'package:video_player/video_player.dart';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9" tooltip="carousel_slider"/>
              </a:rPr>
              <a:t>import 'package:carousel_slider/carousel_slider.dart';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9.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0" tooltip="css_colors"/>
              </a:rPr>
              <a:t>import 'package:css_colors/css_colors.dart';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10.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1" tooltip="audio_player"/>
              </a:rPr>
              <a:t>import 'package:assets_audio_player/assets_audio_player.dart';</a:t>
            </a:r>
            <a:b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</a:br>
            <a:b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</a:b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2" tooltip="map api"/>
              </a:rPr>
              <a:t>Goolge Map API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257171" y="4895850"/>
            <a:ext cx="3301368" cy="46482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&gt;&gt; 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실행영상 및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Github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333371" y="5498306"/>
            <a:ext cx="5158743" cy="1005364"/>
          </a:xfrm>
          <a:prstGeom prst="rect">
            <a:avLst/>
          </a:prstGeom>
          <a:solidFill>
            <a:srgbClr val="f3efe9">
              <a:alpha val="100000"/>
            </a:srgbClr>
          </a:solidFill>
          <a:ln>
            <a:solidFill>
              <a:srgbClr val="000000">
                <a:alpha val="100000"/>
              </a:srgbClr>
            </a:solidFill>
          </a:ln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3" tooltip="실행영상"/>
              </a:rPr>
              <a:t>실행영상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3" tooltip="실행영상"/>
              </a:rPr>
              <a:t> (Youtube)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b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4" tooltip="github"/>
              </a:rPr>
            </a:b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4" tooltip="github"/>
              </a:rPr>
              <a:t>Github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bf0000"/>
                </a:solidFill>
                <a:latin typeface="Pretendard"/>
                <a:ea typeface="Pretendard"/>
                <a:cs typeface="Pretendard"/>
                <a:hlinkClick r:id="rId14" tooltip="github"/>
              </a:rPr>
              <a:t>branch -&gt; portfolio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4" tooltip="github"/>
              </a:rPr>
              <a:t> (ks2019775068)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&gt;&gt;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698" y="423744"/>
            <a:ext cx="980167" cy="5744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</a:rPr>
              <a:t>목차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2854" y="1801365"/>
            <a:ext cx="1059366" cy="692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099" y="1893698"/>
            <a:ext cx="3527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main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854" y="2813447"/>
            <a:ext cx="10593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81099" y="2905780"/>
            <a:ext cx="3527502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profile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854" y="3825529"/>
            <a:ext cx="1059366" cy="696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81099" y="3917862"/>
            <a:ext cx="3527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education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2854" y="4837611"/>
            <a:ext cx="1059366" cy="694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4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1099" y="4929944"/>
            <a:ext cx="3527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skill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6096001" y="1801365"/>
            <a:ext cx="1059366" cy="692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5</a:t>
            </a:r>
            <a:endParaRPr lang="en-US" altLang="ko-KR" sz="4000" b="1">
              <a:solidFill>
                <a:schemeClr val="bg1"/>
              </a:solidFill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7564246" y="1893698"/>
            <a:ext cx="3527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hobby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6096001" y="2813447"/>
            <a:ext cx="10593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6</a:t>
            </a:r>
            <a:endParaRPr lang="en-US" altLang="ko-KR" sz="4000" b="1">
              <a:solidFill>
                <a:schemeClr val="bg1"/>
              </a:solidFill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7564246" y="2905780"/>
            <a:ext cx="3527502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favorite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6096001" y="3825529"/>
            <a:ext cx="1059366" cy="696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7</a:t>
            </a:r>
            <a:endParaRPr lang="en-US" altLang="ko-KR" sz="4000" b="1">
              <a:solidFill>
                <a:schemeClr val="bg1"/>
              </a:solidFill>
            </a:endParaRPr>
          </a:p>
        </p:txBody>
      </p:sp>
      <p:sp>
        <p:nvSpPr>
          <p:cNvPr id="35" name="TextBox 17"/>
          <p:cNvSpPr txBox="1"/>
          <p:nvPr/>
        </p:nvSpPr>
        <p:spPr>
          <a:xfrm>
            <a:off x="7564246" y="3917862"/>
            <a:ext cx="3527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etc..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6096000" y="4837611"/>
            <a:ext cx="1059366" cy="694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8</a:t>
            </a:r>
            <a:endParaRPr lang="en-US" altLang="ko-KR" sz="4000" b="1">
              <a:solidFill>
                <a:schemeClr val="bg1"/>
              </a:solidFill>
            </a:endParaRPr>
          </a:p>
        </p:txBody>
      </p:sp>
      <p:sp>
        <p:nvSpPr>
          <p:cNvPr id="41" name="TextBox 20"/>
          <p:cNvSpPr txBox="1"/>
          <p:nvPr/>
        </p:nvSpPr>
        <p:spPr>
          <a:xfrm>
            <a:off x="7564244" y="4929944"/>
            <a:ext cx="3527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정리</a:t>
            </a:r>
            <a:endParaRPr lang="ko-KR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3303686" y="754789"/>
            <a:ext cx="5584628" cy="5348422"/>
            <a:chOff x="3973795" y="1022198"/>
            <a:chExt cx="3954724" cy="3787456"/>
          </a:xfrm>
        </p:grpSpPr>
        <p:sp>
          <p:nvSpPr>
            <p:cNvPr id="2" name="타원 1"/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9638" y="269390"/>
            <a:ext cx="2933700" cy="790575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463554" y="3003827"/>
            <a:ext cx="3266936" cy="85189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5000">
                <a:solidFill>
                  <a:schemeClr val="lt1"/>
                </a:solidFill>
              </a:rPr>
              <a:t>감사합니다</a:t>
            </a:r>
            <a:endParaRPr lang="ko-KR" altLang="en-US" sz="5000">
              <a:solidFill>
                <a:schemeClr val="lt1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14313" y="6326185"/>
            <a:ext cx="2982277" cy="36480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뒷장부터는 소스코드입니다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7471" y="0"/>
            <a:ext cx="1138262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main.dart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333375" y="380997"/>
            <a:ext cx="3453765" cy="607504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import 'dart:ui';</a:t>
            </a:r>
            <a:endParaRPr lang="ko-KR" altLang="en-US" sz="1200"/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'package:portplio/profilepage.dart';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'package:portplio/educationpage.dart';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'package:portplio/skillpage.dart';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'package:portplio/hobbypage.dart';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'package:portplio/favoritepage.dart';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'package:portplio/otherpage.dart';</a:t>
            </a:r>
            <a:endParaRPr lang="ko-KR" altLang="en-US" sz="1200"/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'package:flutter/material.dart';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</a:t>
            </a:r>
            <a:r>
              <a:rPr lang="ko-KR" altLang="en-US" sz="1000"/>
              <a:t>:</a:t>
            </a:r>
            <a:r>
              <a:rPr lang="ko-KR" altLang="en-US" sz="1200"/>
              <a:t>unicons/unicons.dart';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'package:slider_button/slider_button.dart';</a:t>
            </a:r>
            <a:endParaRPr lang="ko-KR" altLang="en-US" sz="1200"/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/>
              <a:t>void main() {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runApp(const MyApp());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}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1200"/>
              <a:t>class MyApp extends StatelessWidget {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const MyApp({Key? key}) : super(key: key);</a:t>
            </a:r>
            <a:endParaRPr lang="ko-KR" altLang="en-US" sz="1200"/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/>
              <a:t>  // This widget is the root of your application.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@override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Widget build(BuildContext context) {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return MaterialApp(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  title: '포트폴리오',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  theme: ThemeData(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    primarySwatch: Colors.deepOrange,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  ),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  home: DashboardPage(),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);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}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}</a:t>
            </a:r>
            <a:endParaRPr lang="ko-KR" altLang="en-US" sz="1200"/>
          </a:p>
        </p:txBody>
      </p:sp>
      <p:sp>
        <p:nvSpPr>
          <p:cNvPr id="47" name=""/>
          <p:cNvSpPr txBox="1"/>
          <p:nvPr/>
        </p:nvSpPr>
        <p:spPr>
          <a:xfrm>
            <a:off x="4497704" y="485298"/>
            <a:ext cx="3196592" cy="588740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class DashboardPage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DashboardPage({Key?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Scaffold(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appBar: AppBar(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toolbarHeight: 80,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'⭐ Portfolio ⭐',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style: TextStyle(fontSize: 35,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fontWeight: FontWeight.bold)),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centerTitle: true,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backgroundColor: Colors.lightGreen,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shape: RoundedRectangleBorder(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borderRadius: BorderRadius.only(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bottomLeft: Radius.circular(25),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bottomRight: Radius.circular(25),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body: Column(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children: [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Expanded(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child: GridView.count(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crossAxisCount: 2,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children: List.generate(6, (index)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return GestureDetector(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onTap: 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switch (index)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case 0: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ProfilePage(),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</p:txBody>
      </p:sp>
      <p:sp>
        <p:nvSpPr>
          <p:cNvPr id="48" name=""/>
          <p:cNvSpPr txBox="1"/>
          <p:nvPr/>
        </p:nvSpPr>
        <p:spPr>
          <a:xfrm>
            <a:off x="8358186" y="359091"/>
            <a:ext cx="3306129" cy="649890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case 1: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EducationPage(),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case 2: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SkillPage(),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case 3: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HobbyPage(),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case 4: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FavoritePage(),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case 5: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OtherPage(),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},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261937" y="103345"/>
            <a:ext cx="3268028" cy="665130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child: Container(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margin: EdgeInsets.all(10),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decoration: BoxDecoration(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color: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borderRadius: BorderRadius.circular(30),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child: Center(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getTitle(index),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style: TextStyle(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fontSize: 30,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color: Colors.white,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SliderButton(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action: 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///Do something here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Navigator.of(context).pop();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label: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"Slide to Exit",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TextStyle(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color: Color(0xff4a4a4a),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fontWeight: FontWeight.w500,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fontSize: 17,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icon: Icon(UniconsLine.android_phone_slash),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baseColor: Colors.white60,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backgroundColor: Colors.lightGreen,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buttonColor: Colors.lightGreen.shade200,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],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</p:txBody>
      </p:sp>
      <p:sp>
        <p:nvSpPr>
          <p:cNvPr id="3" name=""/>
          <p:cNvSpPr txBox="1"/>
          <p:nvPr/>
        </p:nvSpPr>
        <p:spPr>
          <a:xfrm>
            <a:off x="4167187" y="130492"/>
            <a:ext cx="1601153" cy="298418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String getTitle(int index)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switch (index)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0: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'Profile';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1: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'Education';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2: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'Skill';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3: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'Hobby';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4: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'Favotite';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5: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'Etc..';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default: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7470" y="0"/>
            <a:ext cx="1775645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profilepage.dart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333374" y="323847"/>
            <a:ext cx="3177541" cy="664654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import 'dart:ui';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'package:flutter/material.dart';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'package:url_launcher/url_launcher.dart';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'package:unicons/unicons.dart';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'package:fluttertoast/fluttertoast.dart';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MyApp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MyApp({Key?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MaterialApp(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title: '포트폴리오',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theme: ThemeData(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primarySwatch: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home: ProfilePage(),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ProfilePage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Scaffold(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appBar: AppBar(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title: Text('Profile'),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backgroundColor: Colors.lightGreen,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body: Center(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child: Column(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mainAxisAlignment: MainAxisAlignment.center,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children: [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Container(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width: 300,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height: 300,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decoration: BoxDecoration(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borderRadius: BorderRadius.circular(200),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border: Border.all(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color: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width: 5.0,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</p:txBody>
      </p:sp>
      <p:sp>
        <p:nvSpPr>
          <p:cNvPr id="47" name=""/>
          <p:cNvSpPr txBox="1"/>
          <p:nvPr/>
        </p:nvSpPr>
        <p:spPr>
          <a:xfrm>
            <a:off x="4108131" y="349226"/>
            <a:ext cx="3975737" cy="6402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/>
              <a:t>child: ClipRRect(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borderRadius: BorderRadius.circular(200),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child: Image.asset(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'assets/images/profile_picture.gif',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fit: BoxFit.cover,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SizedBox(height: 20),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'하수빈 (Ha Subin)', // 자신의 이름으로 변경해주세요.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style: TextStyle(fontSize: 30, fontWeight: FontWeight.bold),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SizedBox(height: 10),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'Busan, North Korea', // 사는 곳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style: TextStyle(fontSize: 25),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SizedBox(height: 20),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GridView.count(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crossAxisCount: 2,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shrinkWrap: true,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padding: EdgeInsets.all(10),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childAspectRatio: 2.5,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mainAxisSpacing: 10,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crossAxisSpacing: 10,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ElevatedButton.icon(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onPressed: () async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final url = Uri(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scheme: 'mailto',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path: 'ssub0304@gmail.com',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query: 'subject=Hello&amp;body=Test',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if (await canLaunch(url.toString()))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await launch(url.toString());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} else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print("Can't launch $url");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icon: Icon(UniconsLine.envelope),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label: Text("Email"),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style: ButtonStyle(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minimumSize: MaterialStateProperty.all(Size(90, 30)),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),</a:t>
            </a:r>
            <a:endParaRPr lang="ko-KR" altLang="en-US" sz="900"/>
          </a:p>
        </p:txBody>
      </p:sp>
      <p:sp>
        <p:nvSpPr>
          <p:cNvPr id="48" name=""/>
          <p:cNvSpPr txBox="1"/>
          <p:nvPr/>
        </p:nvSpPr>
        <p:spPr>
          <a:xfrm>
            <a:off x="7465216" y="311466"/>
            <a:ext cx="3191830" cy="54587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800"/>
              <a:t>ElevatedButton.icon(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async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final url = Uri.parse('tel:01012345678');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if (await canLaunch(url.toString()))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await launch(url.toString());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} else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print("Can't launch $url");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icon: Icon(UniconsLine.phone),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label: Text("Tel"),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style: ButtonStyle(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minimumSize: MaterialStateProperty.all(Size(90, 30)),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ElevatedButton.icon(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async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final url = Uri.parse(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'https://github.com/ks2019775068',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if (await canLaunch(url.toString()))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await launch(url.toString());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} else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print("Can't launch $url");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icon: Icon(UniconsLine.github),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label: Text("GitHub"),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style: ButtonStyle(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minimumSize: MaterialStateProperty.all(Size(90, 30)),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ElevatedButton.icon(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Fluttertoast.showToast(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msg: '경성대학교에 재학중!',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toastLength: Toast.LENGTH_SHORT,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gravity: ToastGravity.BOTTOM,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backgroundColor: Colors.black54,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textColor: Colors.white,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fontSize: 16.0,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</p:txBody>
      </p:sp>
      <p:sp>
        <p:nvSpPr>
          <p:cNvPr id="49" name=""/>
          <p:cNvSpPr txBox="1"/>
          <p:nvPr/>
        </p:nvSpPr>
        <p:spPr>
          <a:xfrm>
            <a:off x="9046369" y="5073967"/>
            <a:ext cx="3191828" cy="179165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                  icon: Icon(UniconsLine.comment),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label: Text("Show Toast"),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style: ButtonStyle(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minimumSize: MaterialStateProperty.all(Size(90, 30)),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</p:txBody>
      </p:sp>
      <p:cxnSp>
        <p:nvCxnSpPr>
          <p:cNvPr id="50" name=""/>
          <p:cNvCxnSpPr/>
          <p:nvPr/>
        </p:nvCxnSpPr>
        <p:spPr>
          <a:xfrm flipV="1">
            <a:off x="8608218" y="5214938"/>
            <a:ext cx="904876" cy="5000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7470" y="0"/>
            <a:ext cx="2137595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educationpage.dart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333374" y="323847"/>
            <a:ext cx="5762626" cy="63988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/>
              <a:t>import 'dart:ui';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import 'package:flutter/material.dart';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import 'package:url_launcher/url_launcher.dart';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import 'package:google_maps_flutter/google_maps_flutter.dart';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void main() =&gt; runApp(MyApp());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class MyApp extends StatelessWidget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const MyApp({Key? key}) : super(key: key);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  @override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Widget build(BuildContext context)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return MaterialApp(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title: '포트폴리오',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theme: ThemeData(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primarySwatch: Colors.deepOrange,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home: EducationPage(),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}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class EducationPage extends StatelessWidget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@override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Widget build(BuildContext context)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return Scaffold(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appBar: AppBar(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title: Text('Education'),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backgroundColor: Colors.lightGreen,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body: Center(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child: Column(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mainAxisAlignment: MainAxisAlignment.center,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SizedBox(width: 10,),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Row(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mainAxisAlignment: MainAxisAlignment.center,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OutlinedButton(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onPressed: () async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final uri = Uri.tryParse('https://kscms.ks.ac.kr/kor/Main.do');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if (uri != null)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launchUrl(uri);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},</a:t>
            </a:r>
            <a:endParaRPr lang="ko-KR" altLang="en-US" sz="900"/>
          </a:p>
        </p:txBody>
      </p:sp>
      <p:sp>
        <p:nvSpPr>
          <p:cNvPr id="47" name=""/>
          <p:cNvSpPr txBox="1"/>
          <p:nvPr/>
        </p:nvSpPr>
        <p:spPr>
          <a:xfrm>
            <a:off x="4752975" y="431634"/>
            <a:ext cx="5618800" cy="55862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/>
              <a:t>                  child: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"Kyungsung Univ",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style: TextStyle(fontSize: 20),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style: ButtonStyle(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minimumSize: MaterialStateProperty.all(Size(100, 50)),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SizedBox(width: 10,),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Text("2019.03.~  / 소프트웨어학과", style: TextStyle(fontSize: 20)),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],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SizedBox(height: 20),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Container(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width: MediaQuery.of(context).size.width * 0.9, // 에뮬레이터 너비의 80%로 설정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height: MediaQuery.of(context).size.height * 0.75, // 원하는 높이로 설정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child: GoogleMap(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initialCameraPosition: CameraPosition(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target: LatLng(35.138875388436375, 129.097380470068),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zoom: 16,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markers: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Marker(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markerId: MarkerId('kyungsung_univ'),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position: LatLng(35.138875388436375, 129.097380470068),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infoWindow: InfoWindow(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title: 'Kyungsung University',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snippet: 'Busan, South Korea',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],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}</a:t>
            </a:r>
            <a:endParaRPr lang="ko-KR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15287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skillpage.dart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276223" y="323850"/>
            <a:ext cx="4053842" cy="4808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/>
              <a:t>import 'dart:ui';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'package:flutter/material.dart';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'package:url_launcher/url_launcher.dart';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void main() =&gt; runApp(MyApp());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MyApp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MyApp({Key?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MaterialApp(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title: '포트폴리오',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theme: ThemeData(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primarySwatch: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home: SkillPage(),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SkillPage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SkillPage({Key?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Scaffold(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appBar: AppBar(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title: Text('Skill'),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backgroundColor: Colors.lightGreen,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</p:txBody>
      </p:sp>
      <p:sp>
        <p:nvSpPr>
          <p:cNvPr id="36" name=""/>
          <p:cNvSpPr txBox="1"/>
          <p:nvPr/>
        </p:nvSpPr>
        <p:spPr>
          <a:xfrm>
            <a:off x="3111498" y="381000"/>
            <a:ext cx="4057015" cy="55797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body: Center(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child: Column(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mainAxisAlignment: MainAxisAlignment.center,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children:[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ElevatedButton(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Uri.tryParse('https://flutter.dev/');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"Flutter",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OutlinedButton(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Uri.tryParse('https://ko.wikipedia.org/wiki/HTML');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"HTML",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</p:txBody>
      </p:sp>
      <p:sp>
        <p:nvSpPr>
          <p:cNvPr id="37" name=""/>
          <p:cNvSpPr txBox="1"/>
          <p:nvPr/>
        </p:nvSpPr>
        <p:spPr>
          <a:xfrm>
            <a:off x="7080884" y="334327"/>
            <a:ext cx="5111116" cy="61893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ElevatedButton(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Uri.tryParse('https://ko.wikipedia.org/wiki/CSS');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"CSS",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OutlinedButton(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Uri.tryParse('https://developer.mozilla.org/ko/docs/Web/JavaScript');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"Javascript",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ElevatedButton(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Uri.tryParse('https://www.adobe.com/kr/products/photoshop.html');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14323" y="342900"/>
            <a:ext cx="4930141" cy="46558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"Photoshop",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OutlinedButton(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Uri.tryParse('https://www.adobe.com/kr/products/illustrator.html');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"Illustration",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],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1776436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hobbypage.dart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276222" y="361950"/>
            <a:ext cx="3930017" cy="55797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import 'package:portplio/main.dart';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'package:flutter/material.dart';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'package:carousel_slider/carousel_slider.dart';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void main() =&gt; runApp(MyApp());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MyApp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MyApp({Key?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MaterialApp(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title: '포트폴리오',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theme: ThemeData(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primarySwatch: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home: HobbyPage(),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HobbyPage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HobbyPage({Key?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const MaterialApp(title: 'Flutter App', home: HomePage());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HomePage extends StatefulWidget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HomePage({Key?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State&lt;HomePage&gt; createState() =&gt; _HomePageState();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</p:txBody>
      </p:sp>
      <p:sp>
        <p:nvSpPr>
          <p:cNvPr id="38" name=""/>
          <p:cNvSpPr txBox="1"/>
          <p:nvPr/>
        </p:nvSpPr>
        <p:spPr>
          <a:xfrm>
            <a:off x="3952872" y="323850"/>
            <a:ext cx="3196593" cy="59893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900"/>
              <a:t>class _HomePageState extends State&lt;HomePage&gt;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int _current = 0;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final CarouselController _controller = CarouselController();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List imageList =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'assets/images/earphone.jpg',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'assets/images/knitting.jpg',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'assets/images/puzzle.jpg',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];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@override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Widget build(BuildContext context)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return Scaffold(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appBar: AppBar(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title: Text('Hobby'),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leading: IconButton(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icon: Icon(Icons.arrow_back),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onPressed: 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Navigator.push(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context,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MaterialPageRoute(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builder: (context) =&gt; DashboardPage()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backgroundColor: Colors.lightGreen,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body: ListView(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SizedBox(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height: MediaQuery.of(context).size.height*0.6,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child: Stack(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sliderWidget(),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sliderIndicator(),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],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const Padding(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padding: EdgeInsets.all(20),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child: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"📝List",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style: TextStyle(fontSize: 25),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),),</a:t>
            </a:r>
            <a:endParaRPr lang="ko-KR" altLang="en-US" sz="900"/>
          </a:p>
        </p:txBody>
      </p:sp>
      <p:sp>
        <p:nvSpPr>
          <p:cNvPr id="39" name=""/>
          <p:cNvSpPr txBox="1"/>
          <p:nvPr/>
        </p:nvSpPr>
        <p:spPr>
          <a:xfrm>
            <a:off x="7252334" y="285750"/>
            <a:ext cx="4939666" cy="65322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/>
              <a:t>ListView.builder(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shrinkWrap: true,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itemCount: 3, // 취미 목록의 개수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itemBuilder: (context, index)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return ListTile(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title: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index == 0 ? "음악듣기" : index == 1 ? "퍼즐" : "뜨개질",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style: TextStyle(fontSize: 20, backgroundColor: Colors.orange.shade100),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],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shrinkWrap: true,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Widget sliderWidget()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return CarouselSlider(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carouselController: _controller,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items: imageList.map(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(imgLink)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return Builder(builder: (context){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return Padding(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padding: const EdgeInsets.all(10),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child: Image.asset(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imgLink,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fit: BoxFit.contain,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).toList(),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options: CarouselOptions(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height: MediaQuery.of(context).size.height * 0.6,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viewportFraction: 1.0,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autoPlay: true,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autoPlayInterval: const Duration(seconds: 2),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onPageChanged: (index, reason)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setState(()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_current = index;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});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200023" y="228599"/>
            <a:ext cx="4044317" cy="389382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Widget sliderIndicator()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Align(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alignment: Alignment.bottomCenter,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child: Row(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mainAxisAlignment: MainAxisAlignment.center,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children: imageList.asMap().entries.map((entry)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return GestureDetector(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onTap: () =&gt; _controller.animateToPage(entry.key),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child: Container(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width: 12,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height: 12,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margin: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const EdgeInsets.symmetric(vertical: 8.0, horizontal: 4.0),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decoration: BoxDecoration(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shape: BoxShape.circle,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color: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Colors.white.withOpacity(_current == entry.key ? 0.9 : 0.4),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}).toList(),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0479" y="0"/>
            <a:ext cx="19002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favoritepage.dart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276223" y="410528"/>
            <a:ext cx="3348991" cy="60369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import 'package:flutter/material.dart';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'package:flutter_dialogs/flutter_dialogs.dart';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void main() =&gt; runApp(MyApp());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MyApp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MyApp({Key?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MaterialApp(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title: '포트폴리오',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theme: ThemeData(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primarySwatch: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home: FavoritePage(),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FavoritePage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void showAlert(BuildContext context, String message)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showDialog(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context: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barrierDismissible: true,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builder: (_) =&gt; BasicDialogAlert(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title: Text("좋아하는 것"),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content: Text(message),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actions: &lt;Widget&gt;[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BasicDialogAction(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title: Text("OK"),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onPressed: 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Navigator.pop(context);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],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</p:txBody>
      </p:sp>
      <p:sp>
        <p:nvSpPr>
          <p:cNvPr id="36" name=""/>
          <p:cNvSpPr txBox="1"/>
          <p:nvPr/>
        </p:nvSpPr>
        <p:spPr>
          <a:xfrm>
            <a:off x="4097655" y="361949"/>
            <a:ext cx="3242310" cy="61893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Widget build(BuildContext context)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return Scaffold(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appBar: AppBar(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title: Text('Favorite'),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backgroundColor: Colors.lightGreen,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body: ListView(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children: [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GestureDetector(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onTap: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showAlert(context, '바다를 좋아합니다.');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child: Image.asset('assets/images/sea.jpg'),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GestureDetector(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onTap: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showAlert(context, '하늘보면서 멍때리는 것을 좋아합니다.');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child: Image.asset('assets/images/sky.jpg'),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GestureDetector(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onTap: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showAlert(context, '집에서 노는 것을 좋아합니다.');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child: Image.asset('assets/images/house.jpg'),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GestureDetector(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onTap: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showAlert(context, '동물을 좋아합니다.');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child: Image.asset('assets/images/dog.jpg'),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GestureDetector(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onTap: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showAlert(context, '영화 보는 것을 좋아합니다.');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child: Image.asset('assets/images/movie.jpg'),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MainPage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1</a:t>
            </a:r>
            <a:endParaRPr lang="ko-KR" altLang="en-US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9" y="0"/>
            <a:ext cx="16716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otherpage.dart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258534" y="309426"/>
            <a:ext cx="4052481" cy="61942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import 'dart:ui';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'package:portplio/sqlite/sqflite.dart';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'package:flutter/material.dart';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'package:unicons/unicons.dart';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'package:video_player/video_player.dart';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'package:css_colors/css_colors.dart';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'package:assets_audio_player/assets_audio_player.dart';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void main() =&gt; runApp(MyApp());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class MyApp extends StatelessWidget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const MyApp({Key? key}) : super(key: key);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Widget build(BuildContext context)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return MaterialApp(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title: '포트폴리오',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theme: ThemeData(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primarySwatch: Colors.deepOrange,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home: OtherPage(),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class OtherPage extends StatefulWidget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_OtherPageState createState() =&gt; _OtherPageState();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class _OtherPageState extends State&lt;OtherPage&gt;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late VideoPlayerController _videoPlayerController;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bool _isVideoPlaying = false;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AssetsAudioPlayer _assetsAudioPlayer = AssetsAudioPlayer();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void initState()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super.initState();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_videoPlayerController = VideoPlayerController.asset('assets/video/seavideo.mp4')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..initialize().then((_)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setState(()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_isVideoPlaying = true;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});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});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_assetsAudioPlayer.open(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Audio('assets/bgm.mp3'),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autoStart: false,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</p:txBody>
      </p:sp>
      <p:sp>
        <p:nvSpPr>
          <p:cNvPr id="37" name=""/>
          <p:cNvSpPr txBox="1"/>
          <p:nvPr/>
        </p:nvSpPr>
        <p:spPr>
          <a:xfrm>
            <a:off x="4803320" y="292825"/>
            <a:ext cx="3359877" cy="57155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/>
              <a:t>@override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void dispose()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super.dispose();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_videoPlayerController.dispose();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_assetsAudioPlayer.dispose();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  void _toggleVideoPlayback()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setState(()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if (_videoPlayerController.value.isPlaying)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_videoPlayerController.pause();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} else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_videoPlayerController.play();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});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  @override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Widget build(BuildContext context)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return Scaffold(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appBar: AppBar(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title: Text('etc..'),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backgroundColor: Colors.lightGreen,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body: Container(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color: CSSColors.beige,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padding: EdgeInsets.only(top: 20, left: 10, right: 10),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child: Column(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_isVideoPlaying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? InkWell(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onTap: _toggleVideoPlayback,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child: AspectRatio(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aspectRatio: 16 / 9,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child: VideoPlayer(_videoPlayerController),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: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'파도영상',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style: TextStyle(fontSize: 24),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</p:txBody>
      </p:sp>
      <p:sp>
        <p:nvSpPr>
          <p:cNvPr id="38" name=""/>
          <p:cNvSpPr txBox="1"/>
          <p:nvPr/>
        </p:nvSpPr>
        <p:spPr>
          <a:xfrm>
            <a:off x="7896557" y="358924"/>
            <a:ext cx="3893276" cy="54600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800"/>
              <a:t>SizedBox(height: 20),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Text(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'영상 클릭하면 재생 / 일시정지',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style: TextStyle(fontSize: 18),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SizedBox(height: 20),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Divider(thickness: 1, height: 1, color: Colors.lightGreen),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SizedBox(height: 20),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ElevatedButton.icon(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onPressed: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Navigator.push(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context,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MaterialPageRoute(builder: (context) =&gt; HomePage()),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label: Text("MEMO", style: TextStyle(fontSize: 30)),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icon: Icon(UniconsLine.file_edit_alt),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style: ButtonStyle(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minimumSize: MaterialStateProperty.all(Size(300, 70)),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SizedBox(height: 20),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Divider(thickness: 1, height: 1, color: Colors.lightGreen),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SizedBox(height: 20),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Text(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'오디오',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style: TextStyle(fontSize: 18),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Row(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mainAxisAlignment: MainAxisAlignment.center,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children: [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IconButton(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_assetsAudioPlayer.play();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icon: Icon(Icons.play_arrow),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IconButton(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_assetsAudioPlayer.pause();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icon: Icon(Icons.pause),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</a:t>
            </a:r>
            <a:endParaRPr lang="ko-KR" altLang="en-US" sz="800"/>
          </a:p>
        </p:txBody>
      </p:sp>
      <p:sp>
        <p:nvSpPr>
          <p:cNvPr id="39" name=""/>
          <p:cNvSpPr txBox="1"/>
          <p:nvPr/>
        </p:nvSpPr>
        <p:spPr>
          <a:xfrm>
            <a:off x="10214611" y="4804833"/>
            <a:ext cx="1983103" cy="179408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 IconButton(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_assetsAudioPlayer.stop();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icon: Icon(Icons.stop),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</p:txBody>
      </p:sp>
      <p:cxnSp>
        <p:nvCxnSpPr>
          <p:cNvPr id="40" name=""/>
          <p:cNvCxnSpPr/>
          <p:nvPr/>
        </p:nvCxnSpPr>
        <p:spPr>
          <a:xfrm rot="5400000" flipH="1" flipV="1">
            <a:off x="9530292" y="5117040"/>
            <a:ext cx="825497" cy="6244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9" y="0"/>
            <a:ext cx="12430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sqflite.dart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257175" y="333375"/>
            <a:ext cx="3453765" cy="66465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import 'package:flutter/material.dart';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'sql_helper.dart';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void main()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runApp(const MyApp());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MyApp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MyApp({Key?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MaterialApp(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// Remove the debug banner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debugShowCheckedModeBanner: false,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title: 'Memo',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theme: ThemeData(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primarySwatch: Colors.orange,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home: const HomePage());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HomePage extends StatefulWidget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HomePage({Key?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_HomePageState createState() =&gt; _HomePageState();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_HomePageState extends State&lt;HomePage&gt;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// All journals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List&lt;Map&lt;String, dynamic&gt;&gt; _journals = [];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bool _isLoading = true;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// This function is used to fetch all data from the database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void _refreshJournals()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data = await SQLHelper.getItems();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setState(()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_journals = data;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_isLoading = false;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});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</p:txBody>
      </p:sp>
      <p:sp>
        <p:nvSpPr>
          <p:cNvPr id="44" name=""/>
          <p:cNvSpPr txBox="1"/>
          <p:nvPr/>
        </p:nvSpPr>
        <p:spPr>
          <a:xfrm>
            <a:off x="3888103" y="323849"/>
            <a:ext cx="3594736" cy="63036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void initState()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super.initState();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_refreshJournals(); // Loading the diary when the app starts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final TextEditingController _titleController = TextEditingController();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final TextEditingController _descriptionController = TextEditingController();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// This function will be triggered when the floating button is pressed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// It will also be triggered when you want to update an item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void _showForm(int? id) async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if (id != null)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// id == null -&gt; create new item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// id != null -&gt; update an existing item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final existingJournal =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_journals.firstWhere((element) =&gt; element['id'] == id);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_titleController.text = existingJournal['title'];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_descriptionController.text = existingJournal['description'];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  showModalBottomSheet(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context: context,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elevation: 5,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isScrollControlled: true,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builder: (_) =&gt; Container(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padding: EdgeInsets.only(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top: 15,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left: 15,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right: 15,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// this will prevent the soft keyboard from covering the text fields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bottom: MediaQuery.of(context).viewInsets.bottom + 120,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child: Column(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mainAxisSize: MainAxisSize.min,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crossAxisAlignment: CrossAxisAlignment.end,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children: [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TextField(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controller: _titleController,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decoration: const InputDecoration(hintText: 'Title'),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const SizedBox(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height: 10,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TextField(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controller: _descriptionController,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decoration: const InputDecoration(hintText: 'Description'),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const SizedBox(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height: 20,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),</a:t>
            </a:r>
            <a:endParaRPr lang="ko-KR" altLang="en-US"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 txBox="1"/>
          <p:nvPr/>
        </p:nvSpPr>
        <p:spPr>
          <a:xfrm>
            <a:off x="542925" y="486727"/>
            <a:ext cx="3368040" cy="58845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ElevatedButton(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// Save new journal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if (id ==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await _addItem();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if (id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await _updateItem(id);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// Clear the text fields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_titleController.text = '';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_descriptionController.text = '';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// Close the bottom sheet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Navigator.of(context).pop();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child: Text(id == null ? 'Create New' : 'Update'),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],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));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// Insert a new journal to the database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Future&lt;void&gt; _addItem()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await SQLHelper.createItem(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_titleController.text, _descriptionController.text);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_refreshJournals();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// Update an existing journal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Future&lt;void&gt; _updateItem(int id)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await SQLHelper.updateItem(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id, _titleController.text, _descriptionController.text);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_refreshJournals();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</p:txBody>
      </p:sp>
      <p:sp>
        <p:nvSpPr>
          <p:cNvPr id="4" name=""/>
          <p:cNvSpPr txBox="1"/>
          <p:nvPr/>
        </p:nvSpPr>
        <p:spPr>
          <a:xfrm>
            <a:off x="4886324" y="277177"/>
            <a:ext cx="3177540" cy="63036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void _deleteItem(int id) async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await SQLHelper.deleteItem(id);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ScaffoldMessenger.of(context).showSnackBar(const SnackBar(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content: Text('Successfully deleted a journal!'),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_refreshJournals();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Widget build(BuildContext context)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return Scaffold(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appBar: AppBar(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title: const Text('MEMO'),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body: _isLoading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? const Center(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child: CircularProgressIndicator(),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: ListView.builder(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itemCount: _journals.length,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itemBuilder: (context, index) =&gt; Card(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color: Colors.orange[200],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margin: const EdgeInsets.all(15),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child: ListTile(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title: Text(_journals[index]['title']),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subtitle: Text(_journals[index]['description']),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trailing: SizedBox(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width: 100,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child: Row(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children: [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IconButton(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icon: const Icon(Icons.edit),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onPressed: () =&gt; _showForm(_journals[index]['id']),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IconButton(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icon: const Icon(Icons.delete),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onPressed: () =&gt;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    _deleteItem(_journals[index]['id']),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floatingActionButton: FloatingActionButton(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child: const Icon(Icons.add),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onPressed: () =&gt; _showForm(null),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16811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sql_helper.dart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257174" y="400050"/>
            <a:ext cx="4520565" cy="52749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import 'package:flutter/foundation.dart';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'package:sqflite/sqflite.dart' as sql;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SQLHelper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Future&lt;void&gt; createTables(sql.Database database)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await database.execute("""CREATE TABLE items(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id INTEGER PRIMARY KEY AUTOINCREMENT NOT NULL,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 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description 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createdAt TIMESTAMP NOT NULL DEFAULT CURRENT_TIMESTAMP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""");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Future&lt;sql.Database&gt; db()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sql.openDatabase(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'kindacode.db',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version: 1,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onCreate: (sql.Database database, int version)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await createTables(database);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// Create new item (journal)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Future&lt;int&gt; createItem(String title, String? descrption)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db = await SQLHelper.db();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data = {'title': title, 'description': descrption};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id = await db.insert('items', data,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conflictAlgorithm: sql.ConflictAlgorithm.replace);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id;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</p:txBody>
      </p:sp>
      <p:sp>
        <p:nvSpPr>
          <p:cNvPr id="44" name=""/>
          <p:cNvSpPr txBox="1"/>
          <p:nvPr/>
        </p:nvSpPr>
        <p:spPr>
          <a:xfrm>
            <a:off x="5457825" y="401002"/>
            <a:ext cx="4415790" cy="58845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 static Future&lt;List&lt;Map&lt;String, dynamic&gt;&gt;&gt; getItems()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db = await SQLHelper.db();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db.query('items', orderBy: "id");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// Read a single item by id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// The app doesn't use this method but I put here in case you want to see it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Future&lt;List&lt;Map&lt;String, dynamic&gt;&gt;&gt; getItem(int id)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db = await SQLHelper.db();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db.query('items', where: "id = ?", whereArgs: [id], limit: 1);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// Update an item by id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Future&lt;int&gt; updateItem(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int id, String title, String? descrption)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db = await SQLHelper.db();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data =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'title': title,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'description': descrption,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'createdAt': DateTime.now().toString()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};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final result =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await db.update('items', data, where: "id = ?", whereArgs: [id]);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result;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// Delete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Future&lt;void&gt; deleteItem(int id)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db = await SQLHelper.db();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try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await db.delete("items", where: "id = ?", whereArgs: [id]);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} catch (err)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debugPrint("Something went wrong when deleting an item: $err");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7471" y="0"/>
            <a:ext cx="1138262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main.dart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656" y="516609"/>
            <a:ext cx="2880360" cy="6248916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2081" y="496605"/>
            <a:ext cx="3798932" cy="2556741"/>
          </a:xfrm>
          <a:prstGeom prst="rect">
            <a:avLst/>
          </a:prstGeom>
        </p:spPr>
      </p:pic>
      <p:grpSp>
        <p:nvGrpSpPr>
          <p:cNvPr id="40" name=""/>
          <p:cNvGrpSpPr/>
          <p:nvPr/>
        </p:nvGrpSpPr>
        <p:grpSpPr>
          <a:xfrm rot="0">
            <a:off x="6758422" y="1006620"/>
            <a:ext cx="1104032" cy="1009866"/>
            <a:chOff x="6758422" y="1006620"/>
            <a:chExt cx="1104032" cy="1009866"/>
          </a:xfrm>
        </p:grpSpPr>
        <p:sp>
          <p:nvSpPr>
            <p:cNvPr id="37" name=""/>
            <p:cNvSpPr/>
            <p:nvPr/>
          </p:nvSpPr>
          <p:spPr>
            <a:xfrm>
              <a:off x="6758422" y="1006620"/>
              <a:ext cx="404812" cy="1009866"/>
            </a:xfrm>
            <a:prstGeom prst="rightBracket">
              <a:avLst>
                <a:gd name="adj" fmla="val 8333"/>
              </a:avLst>
            </a:prstGeom>
            <a:ln w="76200">
              <a:solidFill>
                <a:srgbClr val="fd8a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en-US" altLang="ko-KR">
                <a:solidFill>
                  <a:schemeClr val="tx1"/>
                </a:solidFill>
              </a:endParaRPr>
            </a:p>
          </p:txBody>
        </p:sp>
        <p:cxnSp>
          <p:nvCxnSpPr>
            <p:cNvPr id="38" name=""/>
            <p:cNvCxnSpPr>
              <a:stCxn id="37" idx="2"/>
            </p:cNvCxnSpPr>
            <p:nvPr/>
          </p:nvCxnSpPr>
          <p:spPr>
            <a:xfrm flipV="1">
              <a:off x="7163234" y="1506681"/>
              <a:ext cx="699220" cy="4871"/>
            </a:xfrm>
            <a:prstGeom prst="straightConnector1">
              <a:avLst/>
            </a:prstGeom>
            <a:ln w="76200">
              <a:solidFill>
                <a:srgbClr val="fd8a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"/>
          <p:cNvSpPr txBox="1"/>
          <p:nvPr/>
        </p:nvSpPr>
        <p:spPr>
          <a:xfrm>
            <a:off x="7871113" y="1333498"/>
            <a:ext cx="2596516" cy="3669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각 페이지로 이동</a:t>
            </a:r>
            <a:endParaRPr lang="ko-KR" altLang="en-US"/>
          </a:p>
        </p:txBody>
      </p:sp>
      <p:grpSp>
        <p:nvGrpSpPr>
          <p:cNvPr id="41" name=""/>
          <p:cNvGrpSpPr/>
          <p:nvPr/>
        </p:nvGrpSpPr>
        <p:grpSpPr>
          <a:xfrm rot="0">
            <a:off x="7217354" y="2677824"/>
            <a:ext cx="1104032" cy="143957"/>
            <a:chOff x="6758422" y="1006620"/>
            <a:chExt cx="1104032" cy="1009866"/>
          </a:xfrm>
        </p:grpSpPr>
        <p:sp>
          <p:nvSpPr>
            <p:cNvPr id="42" name=""/>
            <p:cNvSpPr/>
            <p:nvPr/>
          </p:nvSpPr>
          <p:spPr>
            <a:xfrm>
              <a:off x="6758422" y="1006620"/>
              <a:ext cx="404812" cy="1009866"/>
            </a:xfrm>
            <a:prstGeom prst="rightBracket">
              <a:avLst>
                <a:gd name="adj" fmla="val 8333"/>
              </a:avLst>
            </a:prstGeom>
            <a:ln w="76200">
              <a:solidFill>
                <a:srgbClr val="fd8a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en-US" altLang="ko-KR">
                <a:solidFill>
                  <a:schemeClr val="tx1"/>
                </a:solidFill>
              </a:endParaRPr>
            </a:p>
          </p:txBody>
        </p:sp>
        <p:cxnSp>
          <p:nvCxnSpPr>
            <p:cNvPr id="43" name=""/>
            <p:cNvCxnSpPr>
              <a:stCxn id="42" idx="2"/>
            </p:cNvCxnSpPr>
            <p:nvPr/>
          </p:nvCxnSpPr>
          <p:spPr>
            <a:xfrm flipV="1">
              <a:off x="7163234" y="1506681"/>
              <a:ext cx="699220" cy="4871"/>
            </a:xfrm>
            <a:prstGeom prst="straightConnector1">
              <a:avLst/>
            </a:prstGeom>
            <a:ln w="76200">
              <a:solidFill>
                <a:srgbClr val="fd8a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"/>
          <p:cNvSpPr txBox="1"/>
          <p:nvPr/>
        </p:nvSpPr>
        <p:spPr>
          <a:xfrm>
            <a:off x="8342311" y="2571749"/>
            <a:ext cx="3045780" cy="36004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페이지 하단의 슬라이드 버튼</a:t>
            </a:r>
            <a:endParaRPr lang="ko-KR" altLang="en-US"/>
          </a:p>
        </p:txBody>
      </p:sp>
      <p:cxnSp>
        <p:nvCxnSpPr>
          <p:cNvPr id="46" name=""/>
          <p:cNvCxnSpPr>
            <a:stCxn id="35" idx="3"/>
          </p:cNvCxnSpPr>
          <p:nvPr/>
        </p:nvCxnSpPr>
        <p:spPr>
          <a:xfrm>
            <a:off x="3178016" y="3641067"/>
            <a:ext cx="1478308" cy="49869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"/>
          <p:cNvSpPr txBox="1"/>
          <p:nvPr/>
        </p:nvSpPr>
        <p:spPr>
          <a:xfrm>
            <a:off x="4751917" y="3429000"/>
            <a:ext cx="3711997" cy="63627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GridView를 이용해 </a:t>
            </a:r>
            <a:r>
              <a:rPr lang="en-US" altLang="ko-KR"/>
              <a:t>2*3 </a:t>
            </a:r>
            <a:r>
              <a:rPr lang="ko-KR" altLang="en-US"/>
              <a:t>배열로 만듦</a:t>
            </a:r>
            <a:br>
              <a:rPr lang="ko-KR" altLang="en-US"/>
            </a:br>
            <a:r>
              <a:rPr lang="ko-KR" altLang="en-US"/>
              <a:t>클릭 시 각 페이지로 이동</a:t>
            </a:r>
            <a:endParaRPr lang="ko-KR" altLang="en-US"/>
          </a:p>
        </p:txBody>
      </p:sp>
      <p:cxnSp>
        <p:nvCxnSpPr>
          <p:cNvPr id="49" name=""/>
          <p:cNvCxnSpPr/>
          <p:nvPr/>
        </p:nvCxnSpPr>
        <p:spPr>
          <a:xfrm>
            <a:off x="2786724" y="6063052"/>
            <a:ext cx="1435683" cy="3632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"/>
          <p:cNvSpPr txBox="1"/>
          <p:nvPr/>
        </p:nvSpPr>
        <p:spPr>
          <a:xfrm>
            <a:off x="4317999" y="5765634"/>
            <a:ext cx="3117215" cy="64278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slider_button package</a:t>
            </a:r>
            <a:r>
              <a:rPr lang="ko-KR" altLang="en-US" b="1"/>
              <a:t> 사용</a:t>
            </a:r>
            <a:endParaRPr lang="ko-KR" altLang="en-US"/>
          </a:p>
          <a:p>
            <a:pPr>
              <a:defRPr/>
            </a:pPr>
            <a:r>
              <a:rPr lang="ko-KR" altLang="en-US"/>
              <a:t>버튼 슬라이드 시 화면 꺼짐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profile.dart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71135" y="923652"/>
            <a:ext cx="1592579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2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770" y="530971"/>
            <a:ext cx="2916364" cy="6327028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1236" y="0"/>
            <a:ext cx="1776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profilepage.dart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"/>
          <p:cNvGrpSpPr/>
          <p:nvPr/>
        </p:nvGrpSpPr>
        <p:grpSpPr>
          <a:xfrm rot="0">
            <a:off x="2832648" y="2570321"/>
            <a:ext cx="2644157" cy="361474"/>
            <a:chOff x="3058867" y="3248977"/>
            <a:chExt cx="2644157" cy="361474"/>
          </a:xfrm>
        </p:grpSpPr>
        <p:cxnSp>
          <p:nvCxnSpPr>
            <p:cNvPr id="41" name=""/>
            <p:cNvCxnSpPr/>
            <p:nvPr/>
          </p:nvCxnSpPr>
          <p:spPr>
            <a:xfrm>
              <a:off x="3058867" y="3429000"/>
              <a:ext cx="1435683" cy="3632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2" name=""/>
            <p:cNvSpPr txBox="1"/>
            <p:nvPr/>
          </p:nvSpPr>
          <p:spPr>
            <a:xfrm>
              <a:off x="4544784" y="3248977"/>
              <a:ext cx="1158241" cy="361474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/>
                <a:t>gif</a:t>
              </a:r>
              <a:r>
                <a:rPr lang="ko-KR" altLang="en-US"/>
                <a:t> 이미지</a:t>
              </a:r>
              <a:endParaRPr lang="ko-KR" altLang="en-US"/>
            </a:p>
          </p:txBody>
        </p:sp>
      </p:grpSp>
      <p:grpSp>
        <p:nvGrpSpPr>
          <p:cNvPr id="44" name=""/>
          <p:cNvGrpSpPr/>
          <p:nvPr/>
        </p:nvGrpSpPr>
        <p:grpSpPr>
          <a:xfrm rot="0">
            <a:off x="2809875" y="3592555"/>
            <a:ext cx="6445849" cy="1229476"/>
            <a:chOff x="2932466" y="3248975"/>
            <a:chExt cx="6445849" cy="1229476"/>
          </a:xfrm>
        </p:grpSpPr>
        <p:cxnSp>
          <p:nvCxnSpPr>
            <p:cNvPr id="45" name=""/>
            <p:cNvCxnSpPr/>
            <p:nvPr/>
          </p:nvCxnSpPr>
          <p:spPr>
            <a:xfrm flipV="1">
              <a:off x="2932466" y="3432632"/>
              <a:ext cx="1562084" cy="1045819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6" name=""/>
            <p:cNvSpPr txBox="1"/>
            <p:nvPr/>
          </p:nvSpPr>
          <p:spPr>
            <a:xfrm>
              <a:off x="4544784" y="3248975"/>
              <a:ext cx="4833531" cy="118232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b="1"/>
                <a:t>url launcher package,</a:t>
              </a:r>
              <a:r>
                <a:rPr lang="ko-KR" altLang="en-US" b="1"/>
                <a:t> </a:t>
              </a:r>
              <a:r>
                <a:rPr lang="en-US" altLang="ko-KR" b="1"/>
                <a:t>unicon package</a:t>
              </a:r>
              <a:r>
                <a:rPr lang="ko-KR" altLang="en-US" b="1"/>
                <a:t> 사용</a:t>
              </a:r>
              <a:endParaRPr lang="ko-KR" altLang="en-US" b="1"/>
            </a:p>
            <a:p>
              <a:pPr>
                <a:defRPr/>
              </a:pPr>
              <a:r>
                <a:rPr lang="ko-KR" altLang="en-US"/>
                <a:t>이메일 버튼 클릭 시 </a:t>
              </a:r>
              <a:r>
                <a:rPr lang="en-US" altLang="ko-KR"/>
                <a:t>G-mail</a:t>
              </a:r>
              <a:r>
                <a:rPr lang="ko-KR" altLang="en-US"/>
                <a:t>로 실행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전화 버튼 클릭 시 전화 앱 실행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깃허브 버튼 클릭 시 깃허브 페이지로 이동</a:t>
              </a:r>
              <a:endParaRPr lang="ko-KR" altLang="en-US"/>
            </a:p>
          </p:txBody>
        </p:sp>
      </p:grpSp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76202" y="497556"/>
            <a:ext cx="4749945" cy="1493293"/>
          </a:xfrm>
          <a:prstGeom prst="rect">
            <a:avLst/>
          </a:prstGeom>
        </p:spPr>
      </p:pic>
      <p:grpSp>
        <p:nvGrpSpPr>
          <p:cNvPr id="52" name=""/>
          <p:cNvGrpSpPr/>
          <p:nvPr/>
        </p:nvGrpSpPr>
        <p:grpSpPr>
          <a:xfrm rot="0">
            <a:off x="2904085" y="5356382"/>
            <a:ext cx="4350155" cy="366238"/>
            <a:chOff x="3058867" y="3248975"/>
            <a:chExt cx="4350155" cy="366238"/>
          </a:xfrm>
        </p:grpSpPr>
        <p:cxnSp>
          <p:nvCxnSpPr>
            <p:cNvPr id="53" name=""/>
            <p:cNvCxnSpPr/>
            <p:nvPr/>
          </p:nvCxnSpPr>
          <p:spPr>
            <a:xfrm>
              <a:off x="3058867" y="3429000"/>
              <a:ext cx="1435683" cy="3632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54" name=""/>
            <p:cNvSpPr txBox="1"/>
            <p:nvPr/>
          </p:nvSpPr>
          <p:spPr>
            <a:xfrm>
              <a:off x="4544784" y="3248975"/>
              <a:ext cx="2864238" cy="36623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b="1"/>
                <a:t>fluttertoast package </a:t>
              </a:r>
              <a:r>
                <a:rPr lang="ko-KR" altLang="en-US" b="1"/>
                <a:t>사용</a:t>
              </a:r>
              <a:endParaRPr lang="ko-KR" altLang="en-US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education.dart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71135" y="923652"/>
            <a:ext cx="1592579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3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6676" y="0"/>
            <a:ext cx="21383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educationpage.dart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245" y="530972"/>
            <a:ext cx="2916364" cy="6327027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8349" y="523875"/>
            <a:ext cx="4851399" cy="1162050"/>
          </a:xfrm>
          <a:prstGeom prst="rect">
            <a:avLst/>
          </a:prstGeom>
        </p:spPr>
      </p:pic>
      <p:grpSp>
        <p:nvGrpSpPr>
          <p:cNvPr id="40" name=""/>
          <p:cNvGrpSpPr/>
          <p:nvPr/>
        </p:nvGrpSpPr>
        <p:grpSpPr>
          <a:xfrm rot="0">
            <a:off x="1449917" y="1619249"/>
            <a:ext cx="5575723" cy="998220"/>
            <a:chOff x="1386416" y="2772833"/>
            <a:chExt cx="5575723" cy="998220"/>
          </a:xfrm>
        </p:grpSpPr>
        <p:cxnSp>
          <p:nvCxnSpPr>
            <p:cNvPr id="41" name=""/>
            <p:cNvCxnSpPr/>
            <p:nvPr/>
          </p:nvCxnSpPr>
          <p:spPr>
            <a:xfrm>
              <a:off x="1386416" y="2772833"/>
              <a:ext cx="2487084" cy="50800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2" name=""/>
            <p:cNvSpPr txBox="1"/>
            <p:nvPr/>
          </p:nvSpPr>
          <p:spPr>
            <a:xfrm>
              <a:off x="3920366" y="3132560"/>
              <a:ext cx="3041773" cy="63849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url_launcher</a:t>
              </a:r>
              <a:r>
  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package</a:t>
              </a:r>
              <a:r>
  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사용</a:t>
              </a:r>
  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경성대학교 홈페이지로 이동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4" name=""/>
          <p:cNvGrpSpPr/>
          <p:nvPr/>
        </p:nvGrpSpPr>
        <p:grpSpPr>
          <a:xfrm rot="0">
            <a:off x="2946644" y="4110405"/>
            <a:ext cx="7259920" cy="364440"/>
            <a:chOff x="3058844" y="3248925"/>
            <a:chExt cx="2823512" cy="364440"/>
          </a:xfrm>
        </p:grpSpPr>
        <p:cxnSp>
          <p:nvCxnSpPr>
            <p:cNvPr id="45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6" name=""/>
            <p:cNvSpPr txBox="1"/>
            <p:nvPr/>
          </p:nvSpPr>
          <p:spPr>
            <a:xfrm>
              <a:off x="3564509" y="3248925"/>
              <a:ext cx="2317848" cy="3644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google map API, google_maps_flutter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1935" y="4574329"/>
            <a:ext cx="7192379" cy="733527"/>
          </a:xfrm>
          <a:prstGeom prst="rect">
            <a:avLst/>
          </a:prstGeom>
        </p:spPr>
      </p:pic>
      <p:sp>
        <p:nvSpPr>
          <p:cNvPr id="48" name=""/>
          <p:cNvSpPr txBox="1"/>
          <p:nvPr/>
        </p:nvSpPr>
        <p:spPr>
          <a:xfrm>
            <a:off x="7819547" y="5322092"/>
            <a:ext cx="3625216" cy="267178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en-US" altLang="ko-KR" sz="1200"/>
              <a:t>app/src/main/AndroidManifest.xml</a:t>
            </a: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skill.dart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71135" y="923652"/>
            <a:ext cx="1592579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4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2695</ep:Words>
  <ep:PresentationFormat>와이드스크린</ep:PresentationFormat>
  <ep:Paragraphs>1199</ep:Paragraphs>
  <ep:Slides>33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2022-07-11T04:17:28.000</dcterms:created>
  <dc:creator>Yu Saebyeol</dc:creator>
  <cp:lastModifiedBy>User</cp:lastModifiedBy>
  <dcterms:modified xsi:type="dcterms:W3CDTF">2023-06-08T16:26:51.233</dcterms:modified>
  <cp:revision>73</cp:revision>
  <dc:title>PowerPoint 프레젠테이션</dc:title>
  <cp:version/>
</cp:coreProperties>
</file>